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016" y="395536"/>
            <a:ext cx="6858000" cy="144016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 по самообразованию</a:t>
            </a:r>
            <a:b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Кинетический </a:t>
            </a: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песок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средство развития творческих способностей у детей раннего возраста</a:t>
            </a: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NC\Desktop\6985e71f-ed15-4cf8-b55e-391400c60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3"/>
          <a:stretch/>
        </p:blipFill>
        <p:spPr bwMode="auto">
          <a:xfrm>
            <a:off x="404664" y="1763688"/>
            <a:ext cx="6192688" cy="64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008" y="8244393"/>
            <a:ext cx="330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Гоголева И.Ю.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2995" y="8595156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7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32" y="179512"/>
            <a:ext cx="6552728" cy="871296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 темы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Кинетический песок – это удивительный и таинственный материал для творчества и игр.  Он обладает способностью притягивать человека – своей позитивностью, способностью принимать любые формы. К нему приятно прикасаться.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    Кинетический песок, является очень распространённым игровым материалом в развивающей предметно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пространственной среде, современного ДОУ.  На первый взгляд он напоминает влажный морской песок, но как только берешь его в руки, проявляются его необычные свойства. В современном детском саду игры с песком используют как средство для развития тактильного восприятия, мелкой моторики рук, наглядно-образного мышления, творческих способностей; диагностики и коррекции нарушений поведения, страхов, агрессии, проблем во взаимоотношениях со сверстниками и взрослыми; адаптации к условиям дошкольного учреждения; обучения (пространственная ориентировка).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    Главным достоинством песка является то,  что увлекательные занятия с ним стимулируют у детей интерес, и побуждают малыша к активному развитию и творчеству. Поскольку масса кинетического песка способна сохранять пластичность, сыпучесть и поддерживать свою ценность, у ребёнка возникает ощущение контроля над происходящим во время работы с таким песком. Используя в работе с детьми раннего возраста кинетический песок, мы развиваем активность, любознательность, сенсорное восприятие, мелкую моторику рук, речь, а также кругозор детей. Увлекательная игра в песок развивает мышление, память, внимание, воображение. Кроме того, формируется положительный эмоциональный настрой, усидчивость, навыки  практического экспериментирования, возникают зачатки самостоятельной игры.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07504"/>
            <a:ext cx="6552728" cy="8856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изучение свойств и особенностей кинетического песка, его возможностей  в работе с детьми раннего возраста.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   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образовательные: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 каждого ребенка;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стремление к активной творческой деятельности;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 представления об окружающем мире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и коммуникативные навыки;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детскую самостоятельность и инициативу;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мелкую моторику рук, речь;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обогащать и активизировать словарь детей;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 детей, развивать интерес к сотрудничеству, произвольность, способность к творческому самовыражению через участие в игровой и продуктивной деятельности;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у каждого ребенка чувство собственного достоинства, самоуважения;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умение общаться друг с другом;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детей умение слышать слово воспитателя и выполнять игровые действия с песком по образцу.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02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NC\Desktop\8dc7ff97-d0e0-4ec8-b70e-d327aa86f3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1979713"/>
            <a:ext cx="633670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2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NC\Desktop\387ab68f-9acf-47fb-95c5-2b4225eca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979712"/>
            <a:ext cx="6192687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8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NC\Desktop\4b184cff-a0e7-4c71-b55e-7f030d069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979712"/>
            <a:ext cx="6192688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4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NC\Desktop\42b4dc59-a26f-422e-a055-d4f44d4dec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979712"/>
            <a:ext cx="6336704" cy="69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NC\Desktop\c31f71e2-cc1e-490c-91ff-d322d756c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979712"/>
            <a:ext cx="626469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NC\Desktop\465b3b86-d661-4af8-a636-7f8c6110c7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979712"/>
            <a:ext cx="6336703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09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Отчет по самообразованию «Кинетический песок как средство развития творческих способностей у детей раннего возраста» </vt:lpstr>
      <vt:lpstr>Актуальность темы: Кинетический песок – это удивительный и таинственный материал для творчества и игр.  Он обладает способностью притягивать человека – своей позитивностью, способностью принимать любые формы. К нему приятно прикасаться.      Кинетический песок, является очень распространённым игровым материалом в развивающей предметно-пространственной среде, современного ДОУ.  На первый взгляд он напоминает влажный морской песок, но как только берешь его в руки, проявляются его необычные свойства. В современном детском саду игры с песком используют как средство для развития тактильного восприятия, мелкой моторики рук, наглядно-образного мышления, творческих способностей; диагностики и коррекции нарушений поведения, страхов, агрессии, проблем во взаимоотношениях со сверстниками и взрослыми; адаптации к условиям дошкольного учреждения; обучения (пространственная ориентировка).      Главным достоинством песка является то,  что увлекательные занятия с ним стимулируют у детей интерес, и побуждают малыша к активному развитию и творчеству. Поскольку масса кинетического песка способна сохранять пластичность, сыпучесть и поддерживать свою ценность, у ребёнка возникает ощущение контроля над происходящим во время работы с таким песком. Используя в работе с детьми раннего возраста кинетический песок, мы развиваем активность, любознательность, сенсорное восприятие, мелкую моторику рук, речь, а также кругозор детей. Увлекательная игра в песок развивает мышление, память, внимание, воображение. Кроме того, формируется положительный эмоциональный настрой, усидчивость, навыки  практического экспериментирования, возникают зачатки самостоятельной игры. </vt:lpstr>
      <vt:lpstr>Цель: изучение свойств и особенностей кинетического песка, его возможностей  в работе с детьми раннего возраста.        Задачи:  образовательные:  способствовать развитию познавательной активности каждого ребенка; формировать стремление к активной творческой деятельности; формировать представления об окружающем мире; развивающие: развивать творческие способности и коммуникативные навыки; развивать детскую самостоятельность и инициативу; развивать мелкую моторику рук, речь; обогащать и активизировать словарь детей; способствовать развитию познавательной активности детей, развивать интерес к сотрудничеству, произвольность, способность к творческому самовыражению через участие в игровой и продуктивной деятельности; воспитательные: воспитывать у каждого ребенка чувство собственного достоинства, самоуважения; воспитывать умение общаться друг с другом; формировать у детей умение слышать слово воспитателя и выполнять игровые действия с песком по образцу.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«Кинетический песок, как средство развития творческих способностей у детей раннего возраста»</dc:title>
  <dc:creator>UserNC</dc:creator>
  <cp:lastModifiedBy>ПК</cp:lastModifiedBy>
  <cp:revision>8</cp:revision>
  <dcterms:created xsi:type="dcterms:W3CDTF">2024-05-30T06:32:59Z</dcterms:created>
  <dcterms:modified xsi:type="dcterms:W3CDTF">2024-06-24T13:47:48Z</dcterms:modified>
</cp:coreProperties>
</file>