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22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754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397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013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952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6447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058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5024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9732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31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3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179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7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9034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792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783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1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24.06.2024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4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Отчет по самообразованию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buNone/>
            </a:pPr>
            <a:r>
              <a:rPr lang="ru-RU" sz="3200" b="1" i="1" dirty="0" smtClean="0"/>
              <a:t>Тема: «</a:t>
            </a:r>
            <a:r>
              <a:rPr lang="ru-RU" sz="3200" b="1" i="1" dirty="0"/>
              <a:t>Сказки о Веселом Язычке, или артикуляционная гимнастика как средство речевого развития детей дошкольного возраста» 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4725144"/>
            <a:ext cx="37962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Учиель</a:t>
            </a:r>
            <a:r>
              <a:rPr lang="ru-RU" dirty="0" smtClean="0"/>
              <a:t>-логопед</a:t>
            </a:r>
          </a:p>
          <a:p>
            <a:r>
              <a:rPr lang="ru-RU" dirty="0" smtClean="0"/>
              <a:t>МДОУ </a:t>
            </a:r>
            <a:r>
              <a:rPr lang="ru-RU" dirty="0" err="1" smtClean="0"/>
              <a:t>Ухоловский</a:t>
            </a:r>
            <a:r>
              <a:rPr lang="ru-RU" dirty="0" smtClean="0"/>
              <a:t> детский сад №2</a:t>
            </a:r>
          </a:p>
          <a:p>
            <a:r>
              <a:rPr lang="ru-RU" dirty="0" err="1" smtClean="0"/>
              <a:t>Ухоловского</a:t>
            </a:r>
            <a:r>
              <a:rPr lang="ru-RU" dirty="0" smtClean="0"/>
              <a:t> муниципального района</a:t>
            </a:r>
          </a:p>
          <a:p>
            <a:r>
              <a:rPr lang="ru-RU" dirty="0" err="1" smtClean="0"/>
              <a:t>Девянина</a:t>
            </a:r>
            <a:r>
              <a:rPr lang="ru-RU" dirty="0" smtClean="0"/>
              <a:t> Евгения Вячеславовна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635896" y="6035138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2024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15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Моя тема работы по самообразованию: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«Сказки о Веселом Язычке, или артикуляционная гимнастика как средство речевого развития детей дошкольного возраста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Эта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актуальна, потому что регулярное проведение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упражнений способствует выработке правильных артикуляционных укладов, необходимых для правильного произношения нарушенных звуков. Артикуляционная гимнастика – основа правильной речи, ведь благодаря артикуляционным упражнениям развиваются и укрепляются мышцы языка, а, значит, увеличивается его подвижность. Также артикуляционные упражнения способствуют улучшению кровоснабжения артикуляционных органов и их нервной проводимости. Укрепляется мышечная система губ и щек. С помощью артикуляционных упражнений ребенок учится  удерживать определенную артикуляционную позу. Амплитуда движений органов артикуляционного аппарата увеличивается. Уменьшается напряженность артикуляционных органов, развивается гибкость органов речевого аппарата</a:t>
            </a:r>
          </a:p>
        </p:txBody>
      </p:sp>
    </p:spTree>
    <p:extLst>
      <p:ext uri="{BB962C8B-B14F-4D97-AF65-F5344CB8AC3E}">
        <p14:creationId xmlns:p14="http://schemas.microsoft.com/office/powerpoint/2010/main" val="2208378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Ежедневно на логопедических занятиях дети совершенствовали свои речевые навыки. Каждое занятие начиналось с проведения артикуляционных упражнений. Для каждой группы звуков проводился свой комплекс упражнений. Во время их выполнения использовались картинки, обозначающие то или иное упражнение и художественное слово.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9789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учебного года мною дополнительно изучалась специальная логопедическая литература по данной теме, интернет – ресурсы. Для родителей на стенде выставлялись консультации «Для чего нужна артикуляционная гимнастика», «Рекомендации к проведению артикуляционной гимнастики». Родителям давалась подробная инструкция по выполнению артикуляционных упражнений и в индивидуальных тетрадях домашних заданий.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161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одготовлена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картотека «Сказок Веселого Язычка» для проведения артикуляционной гимнастики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3" y="2708920"/>
            <a:ext cx="4896545" cy="392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518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5" t="7593" r="11741" b="16358"/>
          <a:stretch/>
        </p:blipFill>
        <p:spPr>
          <a:xfrm>
            <a:off x="1907704" y="429067"/>
            <a:ext cx="5472608" cy="5695740"/>
          </a:xfrm>
        </p:spPr>
      </p:pic>
    </p:spTree>
    <p:extLst>
      <p:ext uri="{BB962C8B-B14F-4D97-AF65-F5344CB8AC3E}">
        <p14:creationId xmlns:p14="http://schemas.microsoft.com/office/powerpoint/2010/main" val="3680599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Таким образом, в процессе работы над данной темой у детей повысился уровень развития артикуляционной моторики, появился интерес к трудоемкому процессу освоения правильного произношения, педагогическая грамотность родителей в данном вопросе выросла.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1845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240</TotalTime>
  <Words>299</Words>
  <Application>Microsoft Office PowerPoint</Application>
  <PresentationFormat>Экран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Отчет по самообразованию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занятия по театрализованной деятельности в старшей группе. «Колобок»</dc:title>
  <dc:creator>Люда</dc:creator>
  <cp:lastModifiedBy>ПК</cp:lastModifiedBy>
  <cp:revision>18</cp:revision>
  <cp:lastPrinted>2024-05-30T11:54:54Z</cp:lastPrinted>
  <dcterms:created xsi:type="dcterms:W3CDTF">2017-12-25T11:11:33Z</dcterms:created>
  <dcterms:modified xsi:type="dcterms:W3CDTF">2024-06-24T13:33:30Z</dcterms:modified>
</cp:coreProperties>
</file>